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1634-4245-4990-BEE0-3BA1B3AD77A9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F7F1F-98AA-4AD5-AD5C-2667B6D832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82"/>
            </a:gs>
            <a:gs pos="13000">
              <a:srgbClr val="FF0000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Vocabulary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Jacob Knowles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Vocabulary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Application window- serves as a primary interface between the user and the application.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Dialog box launcher- a small arrow appears in the lower-right corner of some groups, and when clicked, a dialog box will open with even more options.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Vocabulary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Document window- the area where you enter new text and data or change existing text and data.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File- a collection of information saved as  a unit.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File compatibility- refers to the ability to open and work with files without a format conflict. 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File extension-three or four characters automatically added to the filename when the document is saved.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Folders-  a means of organizing files into manageable groups.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-beam – the shape the mouse pointer takes when it is positioned on text in a document.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vocabulary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Insertion point- a vertical blinking line in the document window that indicates the location in the document  where new text and data will be entered.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Open a document- load a file into an application.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Vocabulary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Path- the route the operating system uses to locate a document.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Ribbon-  the blue banner that stretches across the top of the screen, just below the title bar.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Save a document-to store it on a disk or other storage medium.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Screen Tip- the command and a description of the command shows in a small window.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Scroll- move through the document on the screen without changing the location of </a:t>
            </a:r>
            <a:r>
              <a:rPr lang="en-US" smtClean="0"/>
              <a:t>the insertion point.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256</Words>
  <Application>Microsoft Office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Vocabulary </vt:lpstr>
      <vt:lpstr>Vocabulary </vt:lpstr>
      <vt:lpstr>Vocabulary </vt:lpstr>
      <vt:lpstr>Vocabulary </vt:lpstr>
      <vt:lpstr>Vocabulary </vt:lpstr>
      <vt:lpstr>vocabulary</vt:lpstr>
      <vt:lpstr>Vocabulary </vt:lpstr>
      <vt:lpstr>vocabulary</vt:lpstr>
      <vt:lpstr>Vocabulary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stu455</dc:creator>
  <cp:lastModifiedBy>stu455</cp:lastModifiedBy>
  <cp:revision>4</cp:revision>
  <dcterms:created xsi:type="dcterms:W3CDTF">2011-09-14T13:16:23Z</dcterms:created>
  <dcterms:modified xsi:type="dcterms:W3CDTF">2011-09-14T13:47:32Z</dcterms:modified>
</cp:coreProperties>
</file>